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F6888CC-002C-41C1-99B3-CD61063FC1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1BEEC3-51F4-4463-9799-1F0CDF5F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B0390-0666-4AC5-B022-2F2F62BB53BF}" type="datetimeFigureOut">
              <a:rPr lang="pt-BR" smtClean="0"/>
              <a:t>09/02/2026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4B04E2-0FB1-45DA-9D54-6E54CC4F81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BE603E-C500-49EF-B4C8-C374972F18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21B99-421D-4039-9A7C-323981DDA0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789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71D8598-9745-40C4-889C-29C19F67D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571"/>
            <a:ext cx="12192000" cy="62514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9BC91D3-729F-4937-B59C-411EC8E6E7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4571" y="176794"/>
            <a:ext cx="4042857" cy="118338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654EF96-99F4-49C6-93FD-057DE1A7DAD6}"/>
              </a:ext>
            </a:extLst>
          </p:cNvPr>
          <p:cNvSpPr/>
          <p:nvPr userDrawn="1"/>
        </p:nvSpPr>
        <p:spPr>
          <a:xfrm>
            <a:off x="2753360" y="1493520"/>
            <a:ext cx="6217920" cy="46634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841ECA3-9D04-4C78-BEC1-7DA3478D6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13501" r="8589" b="16128"/>
          <a:stretch/>
        </p:blipFill>
        <p:spPr>
          <a:xfrm>
            <a:off x="7245692" y="5997458"/>
            <a:ext cx="1477480" cy="6662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85E95CD-C1D5-4C38-811D-3E68A36508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16" y="5961532"/>
            <a:ext cx="1803168" cy="70216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D74E1DC-9824-48B2-BEC7-427819BF4F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40" y="5961532"/>
            <a:ext cx="772243" cy="7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6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E196D-0523-436D-9AA1-95885CB9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F1E4C5-271F-4761-A590-34B49A4F9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51694C-D92C-482F-A7AC-ED94CBC0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00E-DE0B-4DE8-BE9D-42E349CBFFF5}" type="datetimeFigureOut">
              <a:rPr lang="pt-BR" smtClean="0"/>
              <a:t>09/02/2026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AAB80F-1999-4D46-BCBE-2C11FE22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286819-B62F-4710-B8AA-8D56D975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E73A-0EA2-48E1-8EC4-6BADDAF4D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11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3FF66E-309C-4F5B-97D2-2F8D194D7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A63CAB-D4A2-489C-AA71-B9F566319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A16A7C-75DD-4F23-8315-A6B33288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00E-DE0B-4DE8-BE9D-42E349CBFFF5}" type="datetimeFigureOut">
              <a:rPr lang="pt-BR" smtClean="0"/>
              <a:t>09/02/2026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154D07-85A1-4835-B3F2-014C9EAC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1B2554-7196-477D-AD50-D993F8DB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E73A-0EA2-48E1-8EC4-6BADDAF4D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49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1040B4-4A30-4D8F-B01A-2B61029F6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2560" y="5867678"/>
            <a:ext cx="3139440" cy="9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356FB-DD4B-49D9-BFBC-76239BFE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A191FE-E257-4077-8A64-549ABBDC7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84CA24-8604-4E84-A43F-77386A14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00E-DE0B-4DE8-BE9D-42E349CBFFF5}" type="datetimeFigureOut">
              <a:rPr lang="pt-BR" smtClean="0"/>
              <a:t>09/02/2026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87FBF5-83A3-4F32-BE30-3A80F337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B2093B-9DA4-4F48-A2CD-82062CA8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E73A-0EA2-48E1-8EC4-6BADDAF4D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32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92C61-4279-4A56-8DE9-21EC61D8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478C9-DA7E-4886-BE90-09BF7B647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9A02F3-5877-4354-9C66-F34A4A66E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9E1FBC-EBB0-407C-B809-857399C3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00E-DE0B-4DE8-BE9D-42E349CBFFF5}" type="datetimeFigureOut">
              <a:rPr lang="pt-BR" smtClean="0"/>
              <a:t>09/02/2026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6931A4-227B-4971-AF28-C5D22BE9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5347ED-EE51-431F-A138-3E93B7AF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E73A-0EA2-48E1-8EC4-6BADDAF4D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59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7226D-B30B-47DB-AA64-96CB9C6D2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40C493-5A08-465B-A8C0-DF63A50F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0BFA8C-E83E-439E-A2E7-137546AE6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D19D6B7-8397-4C3C-9D32-444C99E9A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98DBD1E-DA55-4879-8185-E5A3BDE8B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C058248-9758-40FB-835E-735B6FBB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00E-DE0B-4DE8-BE9D-42E349CBFFF5}" type="datetimeFigureOut">
              <a:rPr lang="pt-BR" smtClean="0"/>
              <a:t>09/02/2026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5CC0BA-988E-4261-B5D3-F9995EE5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A4E49C6-F09D-45CA-B452-00D1FCE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E73A-0EA2-48E1-8EC4-6BADDAF4D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17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AB229-0EB5-4067-A76B-85F4D1D2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D404835-3E72-4D20-B8EC-30388974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00E-DE0B-4DE8-BE9D-42E349CBFFF5}" type="datetimeFigureOut">
              <a:rPr lang="pt-BR" smtClean="0"/>
              <a:t>09/02/2026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441A81-0A48-401E-B8F0-032DE24F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DDD229-2917-4176-841D-3BCA1BCB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E73A-0EA2-48E1-8EC4-6BADDAF4D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67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B4DA88-DE63-4BE4-AC5A-3C6C4A43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00E-DE0B-4DE8-BE9D-42E349CBFFF5}" type="datetimeFigureOut">
              <a:rPr lang="pt-BR" smtClean="0"/>
              <a:t>09/02/2026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BE78E6-7051-4CF1-BD19-97A4AA03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D2F9EF-F435-4B11-B74B-46B3C703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E73A-0EA2-48E1-8EC4-6BADDAF4D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52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B34C8-5504-40FF-94E7-88CA5AFB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003206-7D7B-438E-A6ED-A492509A4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C876B4-5F7C-4E41-8767-F24259609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FD0F02-FBC2-491B-8CAA-4C496262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00E-DE0B-4DE8-BE9D-42E349CBFFF5}" type="datetimeFigureOut">
              <a:rPr lang="pt-BR" smtClean="0"/>
              <a:t>09/02/2026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78D37B-10B8-47C2-9DB8-9E555A92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3FB150-AD1B-44DC-BAF4-3ED1E1E1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E73A-0EA2-48E1-8EC4-6BADDAF4D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12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1BD9C-CF2E-4D9A-B825-6695E372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6D117E-F776-4BCA-97F2-D247E3373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24AD42-58F1-4314-8E9E-7FBDF31B6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82EBE2-8AA6-423A-8705-26789875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00E-DE0B-4DE8-BE9D-42E349CBFFF5}" type="datetimeFigureOut">
              <a:rPr lang="pt-BR" smtClean="0"/>
              <a:t>09/02/2026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345D29-C851-490D-91DD-EDD8BE85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3F2C50-E90B-4339-A09F-7C37E8C9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E73A-0EA2-48E1-8EC4-6BADDAF4D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07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1A3522C-86A5-46E8-8048-90D89C9F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F32651-F187-4734-B0CF-1AE71B172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E787E-7AAD-44E4-B880-054481942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800E-DE0B-4DE8-BE9D-42E349CBFFF5}" type="datetimeFigureOut">
              <a:rPr lang="pt-BR" smtClean="0"/>
              <a:t>09/02/2026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0C8748-E706-4763-8B65-5CFA1F087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2C62EE-7B9D-401E-ABDE-757F94B60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FE73A-0EA2-48E1-8EC4-6BADDAF4D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56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4">
            <a:extLst>
              <a:ext uri="{FF2B5EF4-FFF2-40B4-BE49-F238E27FC236}">
                <a16:creationId xmlns:a16="http://schemas.microsoft.com/office/drawing/2014/main" id="{521F97CC-301E-4864-8A85-48784B7F3564}"/>
              </a:ext>
            </a:extLst>
          </p:cNvPr>
          <p:cNvSpPr txBox="1"/>
          <p:nvPr/>
        </p:nvSpPr>
        <p:spPr>
          <a:xfrm>
            <a:off x="916305" y="4318000"/>
            <a:ext cx="10446238" cy="104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988" tIns="48481" rIns="96988" bIns="48481" anchor="t" anchorCtr="0">
            <a:noAutofit/>
          </a:bodyPr>
          <a:lstStyle/>
          <a:p>
            <a:r>
              <a:rPr lang="pt-PT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pt-PT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PT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Autor</a:t>
            </a:r>
            <a:r>
              <a:rPr lang="pt-PT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PT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r>
              <a:rPr lang="pt-P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PT" sz="2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Afiliação institucional</a:t>
            </a:r>
            <a:endParaRPr sz="2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CA062DB-7B9C-430B-A49B-B0C6FFABD3EE}"/>
              </a:ext>
            </a:extLst>
          </p:cNvPr>
          <p:cNvSpPr/>
          <p:nvPr/>
        </p:nvSpPr>
        <p:spPr>
          <a:xfrm>
            <a:off x="916305" y="2176670"/>
            <a:ext cx="10446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b="1" dirty="0">
                <a:solidFill>
                  <a:srgbClr val="2E368F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413124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464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Vieira Nunes</dc:creator>
  <cp:lastModifiedBy>Leonardo Vieira Nunes</cp:lastModifiedBy>
  <cp:revision>7</cp:revision>
  <dcterms:created xsi:type="dcterms:W3CDTF">2026-02-09T19:00:56Z</dcterms:created>
  <dcterms:modified xsi:type="dcterms:W3CDTF">2026-02-09T19:45:43Z</dcterms:modified>
</cp:coreProperties>
</file>